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5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5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4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2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0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1D0D-02B8-4544-89AA-FE8D1BBCF348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935B-6D80-43C0-95DA-38C99342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3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059" y="116632"/>
            <a:ext cx="83393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школа №14 </a:t>
            </a:r>
            <a:r>
              <a:rPr lang="ru-RU" sz="32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г.Мозыря</a:t>
            </a:r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0" t="3195" r="1159" b="2868"/>
          <a:stretch/>
        </p:blipFill>
        <p:spPr>
          <a:xfrm>
            <a:off x="-6125" y="-1"/>
            <a:ext cx="4866157" cy="6896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49136" y="235572"/>
            <a:ext cx="418736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«Сборник математических задач по экономии и бережливости для учащихся 5-6 классов»</a:t>
            </a:r>
          </a:p>
          <a:p>
            <a:pPr algn="ctr"/>
            <a:endParaRPr lang="ru-RU" dirty="0" smtClean="0"/>
          </a:p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семи блоков заданий и задач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2463" y="2492896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3 блок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483604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" action="ppaction://hlinksldjump"/>
              </a:rPr>
              <a:t>4 блок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62783" y="2483604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 action="ppaction://hlinksldjump"/>
              </a:rPr>
              <a:t>5 блок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3068960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6" action="ppaction://hlinksldjump"/>
              </a:rPr>
              <a:t>6</a:t>
            </a:r>
            <a:r>
              <a:rPr lang="ru-RU" dirty="0" smtClean="0">
                <a:hlinkClick r:id="rId6" action="ppaction://hlinksldjump"/>
              </a:rPr>
              <a:t> блок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14711" y="3059668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7" action="ppaction://hlinksldjump"/>
              </a:rPr>
              <a:t>7 блок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28992" y="1988840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8" action="ppaction://hlinksldjump"/>
              </a:rPr>
              <a:t>1 блок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27356" y="1991548"/>
            <a:ext cx="12017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9" action="ppaction://hlinksldjump"/>
              </a:rPr>
              <a:t>2 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3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006" y="260648"/>
            <a:ext cx="89671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блок задач – </a:t>
            </a:r>
          </a:p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задания для устного счета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ДЖЕЙГАЛО ГОМЕЛЬ\files (pdf.io)\сборник по энергосбережению\сборник по энергосбережению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3626" b="24356"/>
          <a:stretch/>
        </p:blipFill>
        <p:spPr bwMode="auto">
          <a:xfrm>
            <a:off x="-11084" y="1830308"/>
            <a:ext cx="4554120" cy="4794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32200" r="6195" b="13837"/>
          <a:stretch/>
        </p:blipFill>
        <p:spPr>
          <a:xfrm>
            <a:off x="4240748" y="1988840"/>
            <a:ext cx="47237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8316416" y="630932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510" y="126178"/>
            <a:ext cx="86771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блок задач – </a:t>
            </a: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экономию электроэнергии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6541" r="4560" b="15095"/>
          <a:stretch/>
        </p:blipFill>
        <p:spPr>
          <a:xfrm>
            <a:off x="0" y="1571048"/>
            <a:ext cx="4373592" cy="537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14036"/>
          <a:stretch/>
        </p:blipFill>
        <p:spPr>
          <a:xfrm>
            <a:off x="4273992" y="1571048"/>
            <a:ext cx="4488407" cy="5116864"/>
          </a:xfrm>
          <a:prstGeom prst="rect">
            <a:avLst/>
          </a:prstGeom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8267027" y="657990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800" y="0"/>
            <a:ext cx="7306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блок задач – </a:t>
            </a:r>
          </a:p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экономию воды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5361" r="3447" b="16400"/>
          <a:stretch/>
        </p:blipFill>
        <p:spPr>
          <a:xfrm>
            <a:off x="0" y="1511667"/>
            <a:ext cx="4391444" cy="5365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5409" b="13710"/>
          <a:stretch/>
        </p:blipFill>
        <p:spPr>
          <a:xfrm>
            <a:off x="4410953" y="1604471"/>
            <a:ext cx="4437292" cy="5176245"/>
          </a:xfrm>
          <a:prstGeom prst="rect">
            <a:avLst/>
          </a:prstGeom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8267027" y="657990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7" y="0"/>
            <a:ext cx="9118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блок задач – </a:t>
            </a: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экономию тепловой энергии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7044" r="6355" b="13962"/>
          <a:stretch/>
        </p:blipFill>
        <p:spPr>
          <a:xfrm>
            <a:off x="179512" y="1387751"/>
            <a:ext cx="4157932" cy="5417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6826" r="8017" b="15038"/>
          <a:stretch/>
        </p:blipFill>
        <p:spPr>
          <a:xfrm>
            <a:off x="4408737" y="1331713"/>
            <a:ext cx="4253619" cy="5473428"/>
          </a:xfrm>
          <a:prstGeom prst="rect">
            <a:avLst/>
          </a:prstGeom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8267027" y="657990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10" y="0"/>
            <a:ext cx="8547403" cy="13696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Пятый блок задач – </a:t>
            </a:r>
          </a:p>
          <a:p>
            <a:pPr algn="ctr"/>
            <a:r>
              <a:rPr lang="ru-RU" sz="35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экономию семейного бюджета</a:t>
            </a:r>
            <a:endParaRPr lang="ru-RU" sz="35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0800000">
            <a:off x="8267027" y="657990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10430" r="5492" b="15744"/>
          <a:stretch/>
        </p:blipFill>
        <p:spPr>
          <a:xfrm>
            <a:off x="107503" y="1268760"/>
            <a:ext cx="4491707" cy="5315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6159" r="3757" b="11451"/>
          <a:stretch/>
        </p:blipFill>
        <p:spPr>
          <a:xfrm>
            <a:off x="4716016" y="1252461"/>
            <a:ext cx="4058614" cy="53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37" y="0"/>
            <a:ext cx="8917954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Шестой блок задач – </a:t>
            </a:r>
          </a:p>
          <a:p>
            <a:pPr algn="ctr"/>
            <a:r>
              <a:rPr lang="ru-RU" sz="33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работы по ресурсосбережению</a:t>
            </a:r>
            <a:endParaRPr lang="ru-RU" sz="33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0800000">
            <a:off x="8267027" y="657990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6760" r="6460" b="14776"/>
          <a:stretch/>
        </p:blipFill>
        <p:spPr>
          <a:xfrm>
            <a:off x="2339752" y="1355492"/>
            <a:ext cx="4244197" cy="53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15" y="0"/>
            <a:ext cx="9000605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Седьмой блок задач – </a:t>
            </a:r>
            <a:r>
              <a:rPr lang="ru-RU" sz="33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</a:t>
            </a:r>
            <a:br>
              <a:rPr lang="ru-RU" sz="33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координатной плоскости по координатам</a:t>
            </a:r>
            <a:endParaRPr lang="ru-RU" sz="33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rot="10800000">
            <a:off x="8267027" y="657990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9807" r="8179" b="26429"/>
          <a:stretch/>
        </p:blipFill>
        <p:spPr>
          <a:xfrm>
            <a:off x="98915" y="1222857"/>
            <a:ext cx="2637312" cy="2775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5661" r="8510" b="27043"/>
          <a:stretch/>
        </p:blipFill>
        <p:spPr>
          <a:xfrm>
            <a:off x="5580355" y="4002907"/>
            <a:ext cx="2518567" cy="2842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6038" r="8331" b="30005"/>
          <a:stretch/>
        </p:blipFill>
        <p:spPr>
          <a:xfrm>
            <a:off x="3059832" y="1303006"/>
            <a:ext cx="2520523" cy="2738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6038" r="6355" b="30121"/>
          <a:stretch/>
        </p:blipFill>
        <p:spPr>
          <a:xfrm>
            <a:off x="5808118" y="1260245"/>
            <a:ext cx="2702069" cy="2793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5912" r="9049" b="29057"/>
          <a:stretch/>
        </p:blipFill>
        <p:spPr>
          <a:xfrm>
            <a:off x="291016" y="4107434"/>
            <a:ext cx="2430767" cy="2708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6038" r="9049" b="29434"/>
          <a:stretch/>
        </p:blipFill>
        <p:spPr>
          <a:xfrm>
            <a:off x="2843808" y="3981542"/>
            <a:ext cx="2624138" cy="28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2020-02-24T09:07:29Z</dcterms:created>
  <dcterms:modified xsi:type="dcterms:W3CDTF">2020-02-24T10:54:54Z</dcterms:modified>
</cp:coreProperties>
</file>